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7" r:id="rId6"/>
    <p:sldId id="263" r:id="rId7"/>
    <p:sldId id="265" r:id="rId8"/>
    <p:sldId id="261" r:id="rId9"/>
    <p:sldId id="268" r:id="rId10"/>
    <p:sldId id="262" r:id="rId11"/>
    <p:sldId id="270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96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40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837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60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27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52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66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015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76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65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47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773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49188-A62F-4101-A537-67957A6BAF4D}" type="datetimeFigureOut">
              <a:rPr lang="ru-RU" smtClean="0"/>
              <a:t>16.11.2023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C140-5446-4722-A064-F4063C1DE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897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>
                <a:solidFill>
                  <a:srgbClr val="FFFFFF"/>
                </a:solidFill>
              </a:rPr>
              <a:t>Проект </a:t>
            </a:r>
            <a:r>
              <a:rPr lang="ru-RU" b="1" dirty="0"/>
              <a:t>«Маркерный настенный плоттер»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>
                <a:solidFill>
                  <a:srgbClr val="FFFFFF"/>
                </a:solidFill>
              </a:rPr>
              <a:t>Выполнил: </a:t>
            </a:r>
            <a:r>
              <a:rPr lang="ru-RU" dirty="0"/>
              <a:t>Наумов Максим Геннадьевич</a:t>
            </a:r>
          </a:p>
          <a:p>
            <a:pPr algn="l"/>
            <a:r>
              <a:rPr lang="ru-RU" dirty="0"/>
              <a:t>Руководитель проекта: Мазуров Максим Олегович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50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/>
              <a:t>Список электронных компонентов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Шаговый мотор </a:t>
            </a:r>
            <a:r>
              <a:rPr lang="en-US" dirty="0"/>
              <a:t>28BJ-48 5V</a:t>
            </a:r>
          </a:p>
          <a:p>
            <a:r>
              <a:rPr lang="ru-RU" dirty="0"/>
              <a:t>Драйвер Шагового мотора </a:t>
            </a:r>
            <a:r>
              <a:rPr lang="en-US" dirty="0"/>
              <a:t>ULN2003AN</a:t>
            </a:r>
            <a:endParaRPr lang="ru-RU" dirty="0"/>
          </a:p>
          <a:p>
            <a:r>
              <a:rPr lang="ru-RU" dirty="0"/>
              <a:t>Плата управления </a:t>
            </a:r>
            <a:r>
              <a:rPr lang="en-US" dirty="0"/>
              <a:t>Arduino Nano</a:t>
            </a:r>
          </a:p>
          <a:p>
            <a:r>
              <a:rPr lang="ru-RU" dirty="0" err="1"/>
              <a:t>Шилд</a:t>
            </a:r>
            <a:r>
              <a:rPr lang="ru-RU" dirty="0"/>
              <a:t> </a:t>
            </a:r>
            <a:r>
              <a:rPr lang="en-US" dirty="0"/>
              <a:t>Troika Shield Nano</a:t>
            </a:r>
          </a:p>
          <a:p>
            <a:r>
              <a:rPr lang="ru-RU" dirty="0"/>
              <a:t>Модуль Джойстика </a:t>
            </a:r>
            <a:r>
              <a:rPr lang="en-US" dirty="0"/>
              <a:t>ky-023</a:t>
            </a:r>
            <a:endParaRPr lang="ru-RU" dirty="0"/>
          </a:p>
          <a:p>
            <a:r>
              <a:rPr lang="ru-RU" dirty="0"/>
              <a:t>Модуль </a:t>
            </a:r>
            <a:r>
              <a:rPr lang="en-US" dirty="0"/>
              <a:t>Arduino SD Card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58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/>
              <a:t>Программа для создания файла схемы</a:t>
            </a:r>
            <a:br>
              <a:rPr lang="ru-RU" b="1" dirty="0"/>
            </a:br>
            <a:r>
              <a:rPr lang="ru-RU" b="1" dirty="0"/>
              <a:t>из изображения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Схема – формат файла содержащий в себе последовательность команд. </a:t>
            </a:r>
          </a:p>
        </p:txBody>
      </p:sp>
      <p:pic>
        <p:nvPicPr>
          <p:cNvPr id="5" name="anim.gif">
            <a:hlinkClick r:id="" action="ppaction://media"/>
            <a:extLst>
              <a:ext uri="{FF2B5EF4-FFF2-40B4-BE49-F238E27FC236}">
                <a16:creationId xmlns:a16="http://schemas.microsoft.com/office/drawing/2014/main" id="{F1DE0B29-8802-4B1E-870B-258394E0D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793081"/>
            <a:ext cx="6681239" cy="37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8" y="156578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ru-RU" b="1" dirty="0"/>
              <a:t>Формат схемы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376114"/>
            <a:ext cx="5979694" cy="4687803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Формат схемы основан на </a:t>
            </a:r>
            <a:r>
              <a:rPr lang="en-US" sz="2400" dirty="0" err="1"/>
              <a:t>Gcode</a:t>
            </a:r>
            <a:r>
              <a:rPr lang="ru-RU" sz="2400" dirty="0"/>
              <a:t>, но упрощён и модифицирован.</a:t>
            </a:r>
          </a:p>
          <a:p>
            <a:r>
              <a:rPr lang="ru-RU" sz="2400" dirty="0"/>
              <a:t>Первая строчка любой схемы – указание размера холста.</a:t>
            </a:r>
            <a:br>
              <a:rPr lang="ru-RU" sz="2400" dirty="0"/>
            </a:br>
            <a:r>
              <a:rPr lang="en-US" sz="2400" dirty="0"/>
              <a:t>C&lt;</a:t>
            </a:r>
            <a:r>
              <a:rPr lang="ru-RU" sz="2400" dirty="0"/>
              <a:t>шир.</a:t>
            </a:r>
            <a:r>
              <a:rPr lang="en-US" sz="2400" dirty="0"/>
              <a:t>&gt;X&lt;</a:t>
            </a:r>
            <a:r>
              <a:rPr lang="ru-RU" sz="2400" dirty="0"/>
              <a:t>выс.</a:t>
            </a:r>
            <a:r>
              <a:rPr lang="en-US" sz="2400" dirty="0"/>
              <a:t>&gt; </a:t>
            </a:r>
            <a:r>
              <a:rPr lang="ru-RU" sz="2400" dirty="0"/>
              <a:t>указывает плоттеру размер его рабочей области.</a:t>
            </a:r>
            <a:br>
              <a:rPr lang="ru-RU" sz="2400" dirty="0"/>
            </a:br>
            <a:endParaRPr lang="ru-RU" sz="2400" dirty="0"/>
          </a:p>
          <a:p>
            <a:r>
              <a:rPr lang="en-US" sz="2400" dirty="0"/>
              <a:t>P&lt;D, U, O&gt; </a:t>
            </a:r>
            <a:r>
              <a:rPr lang="ru-RU" sz="2400" dirty="0"/>
              <a:t>- опустить, приподнять, повернуть для замены маркера держатель.</a:t>
            </a:r>
          </a:p>
          <a:p>
            <a:endParaRPr lang="ru-RU" sz="2400" dirty="0"/>
          </a:p>
          <a:p>
            <a:r>
              <a:rPr lang="en-US" sz="2400" dirty="0"/>
              <a:t>X&lt;x&gt;Y&lt;y&gt; </a:t>
            </a:r>
            <a:r>
              <a:rPr lang="ru-RU" sz="2400" dirty="0"/>
              <a:t>- переместиться на </a:t>
            </a:r>
            <a:r>
              <a:rPr lang="en-US" sz="2400" dirty="0"/>
              <a:t>x y </a:t>
            </a:r>
            <a:r>
              <a:rPr lang="ru-RU" sz="2400" dirty="0"/>
              <a:t>относительно центра холста.</a:t>
            </a:r>
          </a:p>
        </p:txBody>
      </p:sp>
    </p:spTree>
    <p:extLst>
      <p:ext uri="{BB962C8B-B14F-4D97-AF65-F5344CB8AC3E}">
        <p14:creationId xmlns:p14="http://schemas.microsoft.com/office/powerpoint/2010/main" val="1145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/>
              <a:t>Результаты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06400">
              <a:buSzPts val="2800"/>
            </a:pPr>
            <a:r>
              <a:rPr lang="ru-RU" dirty="0"/>
              <a:t>Разработано и создано устройство, позволяющее наносить изображение на вертикальных поверхностях.</a:t>
            </a:r>
            <a:br>
              <a:rPr lang="ru-RU" dirty="0"/>
            </a:br>
            <a:endParaRPr lang="ru-RU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На данный момент проект закончен на 80%</a:t>
            </a:r>
            <a:br>
              <a:rPr lang="ru-RU" dirty="0"/>
            </a:br>
            <a:r>
              <a:rPr lang="ru-RU" dirty="0"/>
              <a:t>Планируется улучшить утилиту создания схем до приложения.</a:t>
            </a:r>
            <a:br>
              <a:rPr lang="ru-RU" dirty="0"/>
            </a:br>
            <a:r>
              <a:rPr lang="ru-RU" dirty="0"/>
              <a:t>Оптимизировать алгоритмы плоттера и построения схем.</a:t>
            </a:r>
          </a:p>
        </p:txBody>
      </p:sp>
    </p:spTree>
    <p:extLst>
      <p:ext uri="{BB962C8B-B14F-4D97-AF65-F5344CB8AC3E}">
        <p14:creationId xmlns:p14="http://schemas.microsoft.com/office/powerpoint/2010/main" val="113263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/>
              <a:t>Цели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устройство, способное напрямую наносить изображения на вертикальных поверхностях.</a:t>
            </a:r>
          </a:p>
          <a:p>
            <a:r>
              <a:rPr lang="ru-RU" dirty="0"/>
              <a:t>Создать приложение для перевода изображений в схему для печати плоттера</a:t>
            </a:r>
          </a:p>
        </p:txBody>
      </p:sp>
    </p:spTree>
    <p:extLst>
      <p:ext uri="{BB962C8B-B14F-4D97-AF65-F5344CB8AC3E}">
        <p14:creationId xmlns:p14="http://schemas.microsoft.com/office/powerpoint/2010/main" val="143707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/>
              <a:t>Задачи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Исследовать  Маркерный плоттер</a:t>
            </a:r>
          </a:p>
          <a:p>
            <a:r>
              <a:rPr lang="ru-RU" sz="2800" b="0" i="0" u="none" strike="noStrike" cap="none" dirty="0">
                <a:ea typeface="Calibri"/>
                <a:cs typeface="Calibri"/>
                <a:sym typeface="Calibri"/>
              </a:rPr>
              <a:t>Проанализировать рынок</a:t>
            </a:r>
            <a:endParaRPr lang="ru-RU" dirty="0"/>
          </a:p>
          <a:p>
            <a:r>
              <a:rPr lang="ru-RU" dirty="0"/>
              <a:t>Выбрать электрические компоненты, разработать электрическую схему</a:t>
            </a:r>
          </a:p>
          <a:p>
            <a:r>
              <a:rPr lang="ru-RU" dirty="0"/>
              <a:t>Придумать формат файла схемы для плоттера</a:t>
            </a:r>
          </a:p>
          <a:p>
            <a:r>
              <a:rPr lang="ru-RU" dirty="0"/>
              <a:t>Запрограммировать устройство</a:t>
            </a:r>
          </a:p>
          <a:p>
            <a:r>
              <a:rPr lang="ru-RU" dirty="0"/>
              <a:t>Смоделировать детали устройства</a:t>
            </a:r>
          </a:p>
          <a:p>
            <a:r>
              <a:rPr lang="ru-RU" dirty="0"/>
              <a:t>Собрать и протестировать прототип</a:t>
            </a:r>
          </a:p>
          <a:p>
            <a:r>
              <a:rPr lang="ru-RU" dirty="0"/>
              <a:t>Написать утилиту для генерации схем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959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/>
              <a:t>Актуальность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Маркерный настенный плоттер позволяет экономить время путём автоматизации переноса изображений на вертикальные поверхности с помощью прямой печати.</a:t>
            </a:r>
          </a:p>
        </p:txBody>
      </p:sp>
    </p:spTree>
    <p:extLst>
      <p:ext uri="{BB962C8B-B14F-4D97-AF65-F5344CB8AC3E}">
        <p14:creationId xmlns:p14="http://schemas.microsoft.com/office/powerpoint/2010/main" val="217412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50" y="164431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Анализ рынка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50" y="1408375"/>
            <a:ext cx="5081338" cy="4351338"/>
          </a:xfrm>
        </p:spPr>
        <p:txBody>
          <a:bodyPr/>
          <a:lstStyle/>
          <a:p>
            <a:r>
              <a:rPr lang="ru-RU" dirty="0"/>
              <a:t>Коммерческих реализаций конкурентов не было найдено, хотя среди Ардуино самоделок есть популярный вариант</a:t>
            </a:r>
            <a:r>
              <a:rPr lang="en-US" dirty="0"/>
              <a:t>,</a:t>
            </a:r>
            <a:r>
              <a:rPr lang="ru-RU" dirty="0"/>
              <a:t> основным недостатком является громоздкость и сложность масштабирования конструкции.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6CC306-17F3-400B-A4DF-98610B959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10" y="1489994"/>
            <a:ext cx="6453890" cy="45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1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/>
              <a:t>Описание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73C9331-E378-4B15-BEF5-A83DA0AD1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63" y="1584660"/>
            <a:ext cx="4620126" cy="4351338"/>
          </a:xfrm>
        </p:spPr>
        <p:txBody>
          <a:bodyPr>
            <a:normAutofit/>
          </a:bodyPr>
          <a:lstStyle/>
          <a:p>
            <a:r>
              <a:rPr lang="ru-RU" dirty="0"/>
              <a:t>Устройство позволяет переносить изображения на вертикальные поверхности с помощью тросовой подвесной системы передвижения по рабочей области.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7F2DA8-D2E1-4E8A-9528-93886D4F4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94" y="1581719"/>
            <a:ext cx="7218948" cy="42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/>
              <a:t>Фото и видео прототипов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095D28-650F-4B25-92B3-E65178B8C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723147" cy="3642245"/>
          </a:xfrm>
        </p:spPr>
      </p:pic>
      <p:pic>
        <p:nvPicPr>
          <p:cNvPr id="6" name="прототип 1301 рисует квадрат">
            <a:hlinkClick r:id="" action="ppaction://media"/>
            <a:extLst>
              <a:ext uri="{FF2B5EF4-FFF2-40B4-BE49-F238E27FC236}">
                <a16:creationId xmlns:a16="http://schemas.microsoft.com/office/drawing/2014/main" id="{B87DE561-C87B-4E9C-B35C-B4EFB79115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61347" y="1690687"/>
            <a:ext cx="2693529" cy="3642245"/>
          </a:xfrm>
          <a:prstGeom prst="rect">
            <a:avLst/>
          </a:prstGeom>
        </p:spPr>
      </p:pic>
      <p:pic>
        <p:nvPicPr>
          <p:cNvPr id="7" name="прототип 1301 рисует линию">
            <a:hlinkClick r:id="" action="ppaction://media"/>
            <a:extLst>
              <a:ext uri="{FF2B5EF4-FFF2-40B4-BE49-F238E27FC236}">
                <a16:creationId xmlns:a16="http://schemas.microsoft.com/office/drawing/2014/main" id="{28887BC9-AF4E-40B0-81FD-D4250A64DD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54876" y="1655112"/>
            <a:ext cx="2758365" cy="36778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68885E-7A30-4007-9AB0-D79C5176FA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8023" y="1690687"/>
            <a:ext cx="2746138" cy="36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/>
              <a:t>Функциональная схема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4150F94-C463-4B72-B493-C84DCFBD0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61" y="1504908"/>
            <a:ext cx="10078078" cy="4987967"/>
          </a:xfrm>
        </p:spPr>
      </p:pic>
    </p:spTree>
    <p:extLst>
      <p:ext uri="{BB962C8B-B14F-4D97-AF65-F5344CB8AC3E}">
        <p14:creationId xmlns:p14="http://schemas.microsoft.com/office/powerpoint/2010/main" val="115839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01CBA-E677-4EF9-8B09-73AD3480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2579" y="6699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ru-RU" b="1" dirty="0"/>
              <a:t>Алгоритм </a:t>
            </a:r>
            <a:br>
              <a:rPr lang="ru-RU" b="1" dirty="0"/>
            </a:br>
            <a:r>
              <a:rPr lang="ru-RU" b="1" dirty="0"/>
              <a:t>плоттера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F02088C-D0C2-472D-87AC-C596F0501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3" y="178230"/>
            <a:ext cx="11229934" cy="6501539"/>
          </a:xfrm>
        </p:spPr>
      </p:pic>
    </p:spTree>
    <p:extLst>
      <p:ext uri="{BB962C8B-B14F-4D97-AF65-F5344CB8AC3E}">
        <p14:creationId xmlns:p14="http://schemas.microsoft.com/office/powerpoint/2010/main" val="16512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</TotalTime>
  <Words>222</Words>
  <Application>Microsoft Office PowerPoint</Application>
  <PresentationFormat>Широкоэкранный</PresentationFormat>
  <Paragraphs>42</Paragraphs>
  <Slides>13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Office Theme</vt:lpstr>
      <vt:lpstr>Проект «Маркерный настенный плоттер»</vt:lpstr>
      <vt:lpstr>Цели проекта</vt:lpstr>
      <vt:lpstr>Задачи проекта</vt:lpstr>
      <vt:lpstr>Актуальность проекта</vt:lpstr>
      <vt:lpstr>Анализ рынка</vt:lpstr>
      <vt:lpstr>Описание проекта</vt:lpstr>
      <vt:lpstr>Фото и видео прототипов</vt:lpstr>
      <vt:lpstr>Функциональная схема</vt:lpstr>
      <vt:lpstr>Алгоритм  плоттера</vt:lpstr>
      <vt:lpstr>Список электронных компонентов</vt:lpstr>
      <vt:lpstr>Программа для создания файла схемы из изображения</vt:lpstr>
      <vt:lpstr>Формат схемы</vt:lpstr>
      <vt:lpstr>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Маркерный настенный плоттер</dc:title>
  <dc:creator>Наумов Максим</dc:creator>
  <cp:lastModifiedBy>Пользователь</cp:lastModifiedBy>
  <cp:revision>22</cp:revision>
  <dcterms:created xsi:type="dcterms:W3CDTF">2023-01-25T08:22:43Z</dcterms:created>
  <dcterms:modified xsi:type="dcterms:W3CDTF">2023-11-16T09:28:46Z</dcterms:modified>
</cp:coreProperties>
</file>